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705" r:id="rId2"/>
    <p:sldId id="709" r:id="rId3"/>
    <p:sldId id="710" r:id="rId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r">
              <a:defRPr sz="1300"/>
            </a:lvl1pPr>
          </a:lstStyle>
          <a:p>
            <a:fld id="{BABAEEEB-3E92-4118-B490-F9F14322E8C6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7" tIns="47424" rIns="94847" bIns="474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47" tIns="47424" rIns="94847" bIns="474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r">
              <a:defRPr sz="1300"/>
            </a:lvl1pPr>
          </a:lstStyle>
          <a:p>
            <a:fld id="{183F29B0-EAE9-4632-A6F6-A6CB8DACD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9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99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6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7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90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3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97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1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29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84069" y="1105989"/>
            <a:ext cx="7637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辺の長さがすべて等しく、</a:t>
            </a:r>
            <a:endParaRPr lang="en-US" altLang="ja-JP" sz="4800" dirty="0"/>
          </a:p>
          <a:p>
            <a:endParaRPr lang="en-US" altLang="ja-JP" sz="4800" dirty="0"/>
          </a:p>
          <a:p>
            <a:r>
              <a:rPr lang="ja-JP" altLang="en-US" sz="4800" dirty="0"/>
              <a:t>角の大きさもすべて等しい</a:t>
            </a:r>
            <a:endParaRPr lang="en-US" altLang="ja-JP" sz="4800" dirty="0"/>
          </a:p>
          <a:p>
            <a:endParaRPr lang="en-US" altLang="ja-JP" sz="4800" dirty="0"/>
          </a:p>
          <a:p>
            <a:r>
              <a:rPr lang="ja-JP" altLang="en-US" sz="4800" dirty="0"/>
              <a:t>多角形を　正多角形　という。</a:t>
            </a:r>
            <a:endParaRPr kumimoji="1" lang="ja-JP" altLang="en-US" sz="4800" dirty="0"/>
          </a:p>
        </p:txBody>
      </p:sp>
      <p:sp>
        <p:nvSpPr>
          <p:cNvPr id="3" name="正方形/長方形 2"/>
          <p:cNvSpPr/>
          <p:nvPr/>
        </p:nvSpPr>
        <p:spPr>
          <a:xfrm>
            <a:off x="1081825" y="1105989"/>
            <a:ext cx="2331076" cy="761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81824" y="2618091"/>
            <a:ext cx="2807595" cy="761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6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54116"/>
              </p:ext>
            </p:extLst>
          </p:nvPr>
        </p:nvGraphicFramePr>
        <p:xfrm>
          <a:off x="115910" y="749092"/>
          <a:ext cx="8937938" cy="42307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7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4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正三角形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正方形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正五角形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正六角形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角の和（度）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 </a:t>
                      </a:r>
                      <a:endParaRPr lang="ja-JP" sz="2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一つの角の大きさ（度）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曲がる角度（度）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曲がる（くり返す）回数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 </a:t>
                      </a:r>
                      <a:endParaRPr lang="ja-JP" sz="2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 </a:t>
                      </a:r>
                      <a:endParaRPr lang="ja-JP" sz="2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ja-JP" sz="2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23885" r="68536" b="41602"/>
          <a:stretch>
            <a:fillRect/>
          </a:stretch>
        </p:blipFill>
        <p:spPr bwMode="auto">
          <a:xfrm>
            <a:off x="105494" y="550258"/>
            <a:ext cx="3793067" cy="47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23611" r="65154" b="56252"/>
          <a:stretch>
            <a:fillRect/>
          </a:stretch>
        </p:blipFill>
        <p:spPr bwMode="auto">
          <a:xfrm>
            <a:off x="4054326" y="3893519"/>
            <a:ext cx="4979268" cy="25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27658" r="65067" b="45102"/>
          <a:stretch>
            <a:fillRect/>
          </a:stretch>
        </p:blipFill>
        <p:spPr bwMode="auto">
          <a:xfrm>
            <a:off x="4054326" y="108811"/>
            <a:ext cx="4823503" cy="334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70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2612</TotalTime>
  <Words>74</Words>
  <Application>Microsoft Office PowerPoint</Application>
  <PresentationFormat>画面に合わせる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ＭＳ Ｐゴシック</vt:lpstr>
      <vt:lpstr>ＭＳ 明朝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松山市教育委員会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TC140044</dc:creator>
  <cp:lastModifiedBy>TC301015</cp:lastModifiedBy>
  <cp:revision>191</cp:revision>
  <cp:lastPrinted>2019-01-21T06:16:59Z</cp:lastPrinted>
  <dcterms:created xsi:type="dcterms:W3CDTF">2016-07-15T11:14:01Z</dcterms:created>
  <dcterms:modified xsi:type="dcterms:W3CDTF">2020-04-20T11:02:57Z</dcterms:modified>
</cp:coreProperties>
</file>