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693" r:id="rId2"/>
    <p:sldId id="692" r:id="rId3"/>
    <p:sldId id="710" r:id="rId4"/>
    <p:sldId id="695" r:id="rId5"/>
    <p:sldId id="696" r:id="rId6"/>
    <p:sldId id="716" r:id="rId7"/>
    <p:sldId id="701" r:id="rId8"/>
    <p:sldId id="709" r:id="rId9"/>
    <p:sldId id="712" r:id="rId10"/>
    <p:sldId id="713" r:id="rId11"/>
    <p:sldId id="714" r:id="rId12"/>
    <p:sldId id="715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ABAEEEB-3E92-4118-B490-F9F14322E8C6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183F29B0-EAE9-4632-A6F6-A6CB8DACD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9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99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6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7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90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3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97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11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29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D088-AC4E-433D-9B56-8CDB6F777F47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8AB3-D407-4BAF-9DFE-8BFFC81FA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118574" y="1393306"/>
            <a:ext cx="515799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６年理科「電気の利用」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10" y="2831338"/>
            <a:ext cx="1467692" cy="18816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28" y="2831338"/>
            <a:ext cx="1926190" cy="21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0546" t="22509" r="37778" b="61731"/>
          <a:stretch/>
        </p:blipFill>
        <p:spPr>
          <a:xfrm>
            <a:off x="1667445" y="309093"/>
            <a:ext cx="5421819" cy="15166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936" t="24320" r="70462" b="35462"/>
          <a:stretch/>
        </p:blipFill>
        <p:spPr>
          <a:xfrm>
            <a:off x="2582686" y="3523793"/>
            <a:ext cx="3591338" cy="29419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92988" y="2197706"/>
            <a:ext cx="7960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</a:t>
            </a:r>
            <a:r>
              <a:rPr kumimoji="1" lang="ja-JP" altLang="en-US" sz="2800" dirty="0"/>
              <a:t>ボタン、</a:t>
            </a:r>
            <a:r>
              <a:rPr kumimoji="1" lang="en-US" altLang="ja-JP" sz="2800" dirty="0"/>
              <a:t>B</a:t>
            </a:r>
            <a:r>
              <a:rPr kumimoji="1" lang="ja-JP" altLang="en-US" sz="2800" dirty="0"/>
              <a:t>ボタンを押したとき、</a:t>
            </a:r>
            <a:endParaRPr kumimoji="1" lang="en-US" altLang="ja-JP" sz="2800" dirty="0"/>
          </a:p>
          <a:p>
            <a:r>
              <a:rPr lang="ja-JP" altLang="en-US" sz="2800" dirty="0"/>
              <a:t>　　　　　　　　　　</a:t>
            </a:r>
            <a:r>
              <a:rPr kumimoji="1" lang="ja-JP" altLang="en-US" sz="2800" dirty="0"/>
              <a:t>別の言葉を表示させてみよう！</a:t>
            </a:r>
          </a:p>
        </p:txBody>
      </p:sp>
    </p:spTree>
    <p:extLst>
      <p:ext uri="{BB962C8B-B14F-4D97-AF65-F5344CB8AC3E}">
        <p14:creationId xmlns:p14="http://schemas.microsoft.com/office/powerpoint/2010/main" val="59658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46807" t="27219" r="44638" b="61912"/>
          <a:stretch/>
        </p:blipFill>
        <p:spPr>
          <a:xfrm>
            <a:off x="3807733" y="902385"/>
            <a:ext cx="1768934" cy="12635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32579" t="54044" r="58866" b="40306"/>
          <a:stretch/>
        </p:blipFill>
        <p:spPr>
          <a:xfrm>
            <a:off x="613771" y="1184856"/>
            <a:ext cx="1768934" cy="656823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2711375" y="1257249"/>
            <a:ext cx="767688" cy="55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63669" y="1057090"/>
            <a:ext cx="3288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を使うと、１回の</a:t>
            </a:r>
            <a:endParaRPr kumimoji="1" lang="en-US" altLang="ja-JP" sz="2800" dirty="0"/>
          </a:p>
          <a:p>
            <a:r>
              <a:rPr kumimoji="1" lang="ja-JP" altLang="en-US" sz="2800" dirty="0"/>
              <a:t>表示で終わらないよ。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56085" t="23884" r="24789" b="18180"/>
          <a:stretch/>
        </p:blipFill>
        <p:spPr>
          <a:xfrm>
            <a:off x="3479063" y="2619829"/>
            <a:ext cx="2488520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4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7128" t="56313" r="41029" b="37808"/>
          <a:stretch/>
        </p:blipFill>
        <p:spPr>
          <a:xfrm>
            <a:off x="4237290" y="1281299"/>
            <a:ext cx="4338032" cy="121061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1581" t="27722" r="56576" b="66399"/>
          <a:stretch/>
        </p:blipFill>
        <p:spPr>
          <a:xfrm>
            <a:off x="358542" y="1516413"/>
            <a:ext cx="1976346" cy="55153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3078193" y="1700011"/>
            <a:ext cx="1017431" cy="502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6015" y="2517015"/>
            <a:ext cx="366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ローマ字（英語）のみ。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44140" t="55534" r="40376" b="37585"/>
          <a:stretch/>
        </p:blipFill>
        <p:spPr>
          <a:xfrm>
            <a:off x="4395968" y="4028102"/>
            <a:ext cx="4179354" cy="11609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51163" y="5275379"/>
            <a:ext cx="366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いろいろなマーク。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7005" y="385021"/>
            <a:ext cx="366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こんな裏技が・・・。</a:t>
            </a:r>
            <a:endParaRPr kumimoji="1" lang="ja-JP" altLang="en-US" sz="2800" dirty="0"/>
          </a:p>
        </p:txBody>
      </p:sp>
      <p:sp>
        <p:nvSpPr>
          <p:cNvPr id="9" name="四角形吹き出し 8"/>
          <p:cNvSpPr/>
          <p:nvPr/>
        </p:nvSpPr>
        <p:spPr>
          <a:xfrm>
            <a:off x="6568225" y="385021"/>
            <a:ext cx="1880316" cy="761199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打ち変える</a:t>
            </a:r>
          </a:p>
        </p:txBody>
      </p:sp>
      <p:sp>
        <p:nvSpPr>
          <p:cNvPr id="10" name="四角形吹き出し 9"/>
          <p:cNvSpPr/>
          <p:nvPr/>
        </p:nvSpPr>
        <p:spPr>
          <a:xfrm>
            <a:off x="6568225" y="3126580"/>
            <a:ext cx="1880316" cy="761199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選ぶ</a:t>
            </a:r>
          </a:p>
        </p:txBody>
      </p:sp>
    </p:spTree>
    <p:extLst>
      <p:ext uri="{BB962C8B-B14F-4D97-AF65-F5344CB8AC3E}">
        <p14:creationId xmlns:p14="http://schemas.microsoft.com/office/powerpoint/2010/main" val="119642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6986" r="23046" b="64215"/>
          <a:stretch/>
        </p:blipFill>
        <p:spPr>
          <a:xfrm>
            <a:off x="191181" y="1111347"/>
            <a:ext cx="8755871" cy="44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9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1972" y="798490"/>
            <a:ext cx="468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プログラミング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3664" y="1994244"/>
            <a:ext cx="226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スイッチ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0414" y="1994244"/>
            <a:ext cx="3476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コンピュータ</a:t>
            </a:r>
          </a:p>
        </p:txBody>
      </p:sp>
      <p:sp>
        <p:nvSpPr>
          <p:cNvPr id="5" name="右矢印 4"/>
          <p:cNvSpPr/>
          <p:nvPr/>
        </p:nvSpPr>
        <p:spPr>
          <a:xfrm>
            <a:off x="3277772" y="2222695"/>
            <a:ext cx="956603" cy="43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13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006" y="243840"/>
            <a:ext cx="388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学習を進めるルール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0228" y="1262742"/>
            <a:ext cx="7994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〇分からなければ聞いてもいい</a:t>
            </a:r>
            <a:endParaRPr lang="en-US" altLang="ja-JP" sz="3200" dirty="0"/>
          </a:p>
          <a:p>
            <a:r>
              <a:rPr lang="ja-JP" altLang="en-US" sz="3200" dirty="0"/>
              <a:t>　　　　　　　↓</a:t>
            </a:r>
            <a:endParaRPr lang="en-US" altLang="ja-JP" sz="3200" dirty="0"/>
          </a:p>
          <a:p>
            <a:r>
              <a:rPr lang="ja-JP" altLang="en-US" sz="3200" dirty="0"/>
              <a:t>〇聞かれたら（困っていたら）教えてもいい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〇どんどんアイデアを出してやってみよう！</a:t>
            </a:r>
            <a:endParaRPr lang="en-US" altLang="ja-JP" sz="32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04008"/>
              </p:ext>
            </p:extLst>
          </p:nvPr>
        </p:nvGraphicFramePr>
        <p:xfrm>
          <a:off x="209006" y="4629482"/>
          <a:ext cx="8728934" cy="192699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6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/>
                        <a:t>みんなで進めるとき</a:t>
                      </a:r>
                      <a:endParaRPr kumimoji="1" lang="en-US" altLang="ja-JP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どんどん進めるとき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39"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近くでひそひそ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席を立って</a:t>
                      </a:r>
                      <a:r>
                        <a:rPr kumimoji="1" lang="en-US" altLang="ja-JP" sz="3600" dirty="0"/>
                        <a:t>OK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みんなで確認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見せ合って共有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2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365965" y="184384"/>
            <a:ext cx="254290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みんなで進める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5768" y="853073"/>
            <a:ext cx="86737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１　基本的な操作を知ろう。　　　</a:t>
            </a:r>
            <a:endParaRPr kumimoji="1" lang="en-US" altLang="ja-JP" sz="3600" dirty="0"/>
          </a:p>
          <a:p>
            <a:r>
              <a:rPr lang="ja-JP" altLang="en-US" sz="3600" dirty="0"/>
              <a:t>　　　　</a:t>
            </a:r>
            <a:endParaRPr kumimoji="1" lang="en-US" altLang="ja-JP" sz="3600" dirty="0"/>
          </a:p>
          <a:p>
            <a:r>
              <a:rPr kumimoji="1" lang="ja-JP" altLang="en-US" sz="3600" dirty="0"/>
              <a:t>２　アイデアを出し合おう。</a:t>
            </a:r>
            <a:endParaRPr lang="en-US" altLang="ja-JP" sz="3600" dirty="0"/>
          </a:p>
          <a:p>
            <a:endParaRPr lang="en-US" altLang="ja-JP" sz="3600" dirty="0"/>
          </a:p>
          <a:p>
            <a:endParaRPr lang="en-US" altLang="ja-JP" sz="3600" dirty="0"/>
          </a:p>
          <a:p>
            <a:r>
              <a:rPr kumimoji="1" lang="ja-JP" altLang="en-US" sz="3600" dirty="0"/>
              <a:t>３　</a:t>
            </a:r>
            <a:r>
              <a:rPr lang="ja-JP" altLang="en-US" sz="3600" dirty="0"/>
              <a:t>どんどん作っていこう。</a:t>
            </a:r>
            <a:endParaRPr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dirty="0"/>
              <a:t>４　紹介しよう！</a:t>
            </a:r>
            <a:endParaRPr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dirty="0"/>
              <a:t>５　身の回りのものについて考えよう</a:t>
            </a:r>
            <a:endParaRPr kumimoji="1"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5966" y="2879378"/>
            <a:ext cx="254290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どんどん進める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5965" y="5051383"/>
            <a:ext cx="142575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考えよう</a:t>
            </a:r>
          </a:p>
        </p:txBody>
      </p:sp>
    </p:spTree>
    <p:extLst>
      <p:ext uri="{BB962C8B-B14F-4D97-AF65-F5344CB8AC3E}">
        <p14:creationId xmlns:p14="http://schemas.microsoft.com/office/powerpoint/2010/main" val="13566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2124" y="643944"/>
            <a:ext cx="519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身の回りに</a:t>
            </a:r>
            <a:r>
              <a:rPr lang="ja-JP" altLang="en-US" sz="3600" dirty="0"/>
              <a:t>ないかな？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0646" y="1469381"/>
            <a:ext cx="729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/>
              <a:t>電気　</a:t>
            </a:r>
            <a:r>
              <a:rPr kumimoji="1" lang="en-US" altLang="ja-JP" sz="5400" dirty="0"/>
              <a:t>×</a:t>
            </a:r>
            <a:r>
              <a:rPr kumimoji="1" lang="ja-JP" altLang="en-US" sz="5400" dirty="0"/>
              <a:t>　プログラミング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6990" y="2428588"/>
            <a:ext cx="794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（電気をプログラムで制御しているもの）</a:t>
            </a:r>
          </a:p>
        </p:txBody>
      </p:sp>
    </p:spTree>
    <p:extLst>
      <p:ext uri="{BB962C8B-B14F-4D97-AF65-F5344CB8AC3E}">
        <p14:creationId xmlns:p14="http://schemas.microsoft.com/office/powerpoint/2010/main" val="131087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判断 1"/>
          <p:cNvSpPr/>
          <p:nvPr/>
        </p:nvSpPr>
        <p:spPr>
          <a:xfrm>
            <a:off x="1871663" y="2760663"/>
            <a:ext cx="2830512" cy="1201737"/>
          </a:xfrm>
          <a:prstGeom prst="flowChartDecis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ドアが閉まる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3272326" y="1676400"/>
            <a:ext cx="0" cy="1100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2" idx="2"/>
          </p:cNvCxnSpPr>
          <p:nvPr/>
        </p:nvCxnSpPr>
        <p:spPr>
          <a:xfrm>
            <a:off x="3287713" y="3962400"/>
            <a:ext cx="0" cy="1022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664075" y="3317875"/>
            <a:ext cx="1101725" cy="25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テキスト ボックス 14"/>
          <p:cNvSpPr txBox="1">
            <a:spLocks noChangeArrowheads="1"/>
          </p:cNvSpPr>
          <p:nvPr/>
        </p:nvSpPr>
        <p:spPr bwMode="auto">
          <a:xfrm>
            <a:off x="3271838" y="3979863"/>
            <a:ext cx="836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/>
              <a:t>いいえ</a:t>
            </a:r>
          </a:p>
        </p:txBody>
      </p:sp>
      <p:sp>
        <p:nvSpPr>
          <p:cNvPr id="20490" name="テキスト ボックス 15"/>
          <p:cNvSpPr txBox="1">
            <a:spLocks noChangeArrowheads="1"/>
          </p:cNvSpPr>
          <p:nvPr/>
        </p:nvSpPr>
        <p:spPr bwMode="auto">
          <a:xfrm>
            <a:off x="4635500" y="294640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/>
              <a:t>はい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237651" y="1077120"/>
            <a:ext cx="1765948" cy="15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003599" y="1077120"/>
            <a:ext cx="0" cy="15407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144588" y="442963"/>
            <a:ext cx="4108450" cy="12080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ドアが開いたら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タイマースタート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144588" y="4984750"/>
            <a:ext cx="4108450" cy="12080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タイマー＞６０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ブザーを鳴らす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765800" y="2617842"/>
            <a:ext cx="2792412" cy="12080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タイマー＝０</a:t>
            </a:r>
          </a:p>
        </p:txBody>
      </p:sp>
    </p:spTree>
    <p:extLst>
      <p:ext uri="{BB962C8B-B14F-4D97-AF65-F5344CB8AC3E}">
        <p14:creationId xmlns:p14="http://schemas.microsoft.com/office/powerpoint/2010/main" val="425904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2732" y="824248"/>
            <a:ext cx="506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今日の授業を振り返ろう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5465" y="2318197"/>
            <a:ext cx="506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電気を使う道具・・・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5465" y="4121240"/>
            <a:ext cx="506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プログラミング・・・</a:t>
            </a:r>
          </a:p>
        </p:txBody>
      </p:sp>
    </p:spTree>
    <p:extLst>
      <p:ext uri="{BB962C8B-B14F-4D97-AF65-F5344CB8AC3E}">
        <p14:creationId xmlns:p14="http://schemas.microsoft.com/office/powerpoint/2010/main" val="340541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13206" y="4178105"/>
            <a:ext cx="55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次からの資料は、授業では拡大印刷して活用しました。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56523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</TotalTime>
  <Words>241</Words>
  <Application>Microsoft Office PowerPoint</Application>
  <PresentationFormat>画面に合わせる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松山市教育委員会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TC140044</dc:creator>
  <cp:lastModifiedBy>TC301015</cp:lastModifiedBy>
  <cp:revision>182</cp:revision>
  <cp:lastPrinted>2018-12-07T00:44:00Z</cp:lastPrinted>
  <dcterms:created xsi:type="dcterms:W3CDTF">2016-07-15T11:14:01Z</dcterms:created>
  <dcterms:modified xsi:type="dcterms:W3CDTF">2020-04-20T10:53:48Z</dcterms:modified>
</cp:coreProperties>
</file>