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703" r:id="rId2"/>
    <p:sldId id="708" r:id="rId3"/>
    <p:sldId id="681" r:id="rId4"/>
    <p:sldId id="682" r:id="rId5"/>
    <p:sldId id="683" r:id="rId6"/>
    <p:sldId id="684" r:id="rId7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6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4847" tIns="47424" rIns="94847" bIns="474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4847" tIns="47424" rIns="94847" bIns="47424" rtlCol="0"/>
          <a:lstStyle>
            <a:lvl1pPr algn="r">
              <a:defRPr sz="1300"/>
            </a:lvl1pPr>
          </a:lstStyle>
          <a:p>
            <a:fld id="{BABAEEEB-3E92-4118-B490-F9F14322E8C6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47" tIns="47424" rIns="94847" bIns="474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4847" tIns="47424" rIns="94847" bIns="474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4847" tIns="47424" rIns="94847" bIns="474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4847" tIns="47424" rIns="94847" bIns="47424" rtlCol="0" anchor="b"/>
          <a:lstStyle>
            <a:lvl1pPr algn="r">
              <a:defRPr sz="1300"/>
            </a:lvl1pPr>
          </a:lstStyle>
          <a:p>
            <a:fld id="{183F29B0-EAE9-4632-A6F6-A6CB8DACD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892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99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66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73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37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906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96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132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897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11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252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29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DD088-AC4E-433D-9B56-8CDB6F777F47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78AB3-D407-4BAF-9DFE-8BFFC81FA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241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8942" y="180304"/>
            <a:ext cx="1004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復習</a:t>
            </a:r>
            <a:endParaRPr kumimoji="1" lang="ja-JP" altLang="en-US" sz="3200" dirty="0"/>
          </a:p>
        </p:txBody>
      </p:sp>
      <p:sp>
        <p:nvSpPr>
          <p:cNvPr id="3" name="二等辺三角形 2"/>
          <p:cNvSpPr/>
          <p:nvPr/>
        </p:nvSpPr>
        <p:spPr>
          <a:xfrm>
            <a:off x="1017431" y="765079"/>
            <a:ext cx="1622738" cy="1326524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29567" y="765079"/>
            <a:ext cx="3631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三角形の角の和は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223494" y="4314422"/>
            <a:ext cx="1532586" cy="142955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45478" y="4146997"/>
            <a:ext cx="3631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/>
              <a:t>四</a:t>
            </a:r>
            <a:r>
              <a:rPr kumimoji="1" lang="ja-JP" altLang="en-US" sz="2800" dirty="0"/>
              <a:t>角形の角の和は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1223494" y="4314422"/>
            <a:ext cx="1532586" cy="14295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3245478" y="4714079"/>
            <a:ext cx="3773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三角形が　２　</a:t>
            </a:r>
            <a:r>
              <a:rPr kumimoji="1" lang="ja-JP" altLang="en-US" sz="2800" dirty="0" err="1"/>
              <a:t>つなの</a:t>
            </a:r>
            <a:r>
              <a:rPr kumimoji="1" lang="ja-JP" altLang="en-US" sz="2800" dirty="0"/>
              <a:t>で、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48132" y="5237299"/>
            <a:ext cx="4037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１８０</a:t>
            </a:r>
            <a:r>
              <a:rPr kumimoji="1" lang="en-US" altLang="ja-JP" sz="3600" dirty="0"/>
              <a:t>×</a:t>
            </a:r>
            <a:r>
              <a:rPr kumimoji="1" lang="ja-JP" altLang="en-US" sz="3600" dirty="0"/>
              <a:t>　２　＝３６０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295886" y="6127546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３６０</a:t>
            </a:r>
            <a:r>
              <a:rPr kumimoji="1" lang="en-US" altLang="ja-JP" sz="3600" dirty="0"/>
              <a:t>°</a:t>
            </a:r>
            <a:endParaRPr kumimoji="1" lang="ja-JP" altLang="en-US" sz="36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018986" y="1283897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１８</a:t>
            </a:r>
            <a:r>
              <a:rPr kumimoji="1" lang="ja-JP" altLang="en-US" sz="3600" dirty="0"/>
              <a:t>０</a:t>
            </a:r>
            <a:r>
              <a:rPr kumimoji="1" lang="en-US" altLang="ja-JP" sz="3600" dirty="0"/>
              <a:t>°</a:t>
            </a:r>
            <a:endParaRPr kumimoji="1" lang="ja-JP" altLang="en-US" sz="3600" dirty="0"/>
          </a:p>
        </p:txBody>
      </p:sp>
      <p:sp>
        <p:nvSpPr>
          <p:cNvPr id="7" name="正方形/長方形 6"/>
          <p:cNvSpPr/>
          <p:nvPr/>
        </p:nvSpPr>
        <p:spPr>
          <a:xfrm>
            <a:off x="4752304" y="4670217"/>
            <a:ext cx="515155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7018986" y="1283897"/>
            <a:ext cx="991673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6407239" y="5261823"/>
            <a:ext cx="940161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5257799" y="5261823"/>
            <a:ext cx="515155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7366718" y="6127546"/>
            <a:ext cx="940161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129567" y="1970242"/>
            <a:ext cx="3631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一つの角は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738095" y="2453448"/>
            <a:ext cx="4037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１８０</a:t>
            </a:r>
            <a:r>
              <a:rPr lang="en-US" altLang="ja-JP" sz="3600" dirty="0"/>
              <a:t>÷</a:t>
            </a:r>
            <a:r>
              <a:rPr kumimoji="1" lang="ja-JP" altLang="en-US" sz="3600" dirty="0"/>
              <a:t>　３　＝</a:t>
            </a:r>
            <a:r>
              <a:rPr lang="ja-JP" altLang="en-US" sz="3600" dirty="0"/>
              <a:t>　</a:t>
            </a:r>
            <a:r>
              <a:rPr kumimoji="1" lang="ja-JP" altLang="en-US" sz="3600" dirty="0"/>
              <a:t>６０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295892" y="306562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６</a:t>
            </a:r>
            <a:r>
              <a:rPr kumimoji="1" lang="ja-JP" altLang="en-US" sz="3600" dirty="0"/>
              <a:t>０</a:t>
            </a:r>
            <a:r>
              <a:rPr kumimoji="1" lang="en-US" altLang="ja-JP" sz="3600" dirty="0"/>
              <a:t>°</a:t>
            </a:r>
            <a:endParaRPr kumimoji="1" lang="ja-JP" altLang="en-US" sz="3600" dirty="0"/>
          </a:p>
        </p:txBody>
      </p:sp>
      <p:sp>
        <p:nvSpPr>
          <p:cNvPr id="27" name="正方形/長方形 26"/>
          <p:cNvSpPr/>
          <p:nvPr/>
        </p:nvSpPr>
        <p:spPr>
          <a:xfrm>
            <a:off x="7012546" y="3135166"/>
            <a:ext cx="991673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5415565" y="2530097"/>
            <a:ext cx="682582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6832240" y="2511155"/>
            <a:ext cx="753415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218942" y="3953814"/>
            <a:ext cx="8615966" cy="29041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弧 30"/>
          <p:cNvSpPr/>
          <p:nvPr/>
        </p:nvSpPr>
        <p:spPr>
          <a:xfrm rot="21406892">
            <a:off x="1031135" y="1709451"/>
            <a:ext cx="502276" cy="502276"/>
          </a:xfrm>
          <a:prstGeom prst="arc">
            <a:avLst>
              <a:gd name="adj1" fmla="val 16200000"/>
              <a:gd name="adj2" fmla="val 223232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26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0" grpId="0" animBg="1"/>
      <p:bldP spid="22" grpId="0" animBg="1"/>
      <p:bldP spid="23" grpId="0" animBg="1"/>
      <p:bldP spid="24" grpId="0" animBg="1"/>
      <p:bldP spid="27" grpId="0" animBg="1"/>
      <p:bldP spid="29" grpId="0" animBg="1"/>
      <p:bldP spid="30" grpId="0" animBg="1"/>
      <p:bldP spid="18" grpId="0" animBg="1"/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角形 1"/>
          <p:cNvSpPr/>
          <p:nvPr/>
        </p:nvSpPr>
        <p:spPr>
          <a:xfrm>
            <a:off x="837126" y="561446"/>
            <a:ext cx="1893194" cy="1751527"/>
          </a:xfrm>
          <a:prstGeom prst="pentagon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039414" y="576340"/>
            <a:ext cx="3631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/>
              <a:t>五</a:t>
            </a:r>
            <a:r>
              <a:rPr kumimoji="1" lang="ja-JP" altLang="en-US" sz="2800" dirty="0"/>
              <a:t>角形の角の和は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39414" y="1143422"/>
            <a:ext cx="3889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三角形が　</a:t>
            </a:r>
            <a:r>
              <a:rPr lang="ja-JP" altLang="en-US" sz="2800" dirty="0"/>
              <a:t>３　</a:t>
            </a:r>
            <a:r>
              <a:rPr kumimoji="1" lang="ja-JP" altLang="en-US" sz="2800" dirty="0" err="1"/>
              <a:t>つなの</a:t>
            </a:r>
            <a:r>
              <a:rPr kumimoji="1" lang="ja-JP" altLang="en-US" sz="2800" dirty="0"/>
              <a:t>で、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96991" y="1666642"/>
            <a:ext cx="4237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１８０</a:t>
            </a:r>
            <a:r>
              <a:rPr lang="en-US" altLang="ja-JP" sz="3600" dirty="0"/>
              <a:t>×</a:t>
            </a:r>
            <a:r>
              <a:rPr lang="ja-JP" altLang="en-US" sz="3600" dirty="0"/>
              <a:t>　３　</a:t>
            </a:r>
            <a:r>
              <a:rPr kumimoji="1" lang="ja-JP" altLang="en-US" sz="3600" dirty="0"/>
              <a:t>＝　５４０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28834" y="1653347"/>
            <a:ext cx="2614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　　　５４０</a:t>
            </a:r>
            <a:r>
              <a:rPr kumimoji="1" lang="en-US" altLang="ja-JP" sz="3600" dirty="0"/>
              <a:t>°</a:t>
            </a:r>
            <a:endParaRPr kumimoji="1" lang="ja-JP" altLang="en-US" sz="3600" dirty="0"/>
          </a:p>
        </p:txBody>
      </p:sp>
      <p:cxnSp>
        <p:nvCxnSpPr>
          <p:cNvPr id="7" name="直線コネクタ 6"/>
          <p:cNvCxnSpPr>
            <a:endCxn id="2" idx="4"/>
          </p:cNvCxnSpPr>
          <p:nvPr/>
        </p:nvCxnSpPr>
        <p:spPr>
          <a:xfrm>
            <a:off x="1764406" y="574737"/>
            <a:ext cx="604345" cy="17382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>
            <a:stCxn id="2" idx="0"/>
          </p:cNvCxnSpPr>
          <p:nvPr/>
        </p:nvCxnSpPr>
        <p:spPr>
          <a:xfrm flipH="1">
            <a:off x="1223493" y="561446"/>
            <a:ext cx="560230" cy="17382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六角形 8"/>
          <p:cNvSpPr/>
          <p:nvPr/>
        </p:nvSpPr>
        <p:spPr>
          <a:xfrm rot="5400000">
            <a:off x="669220" y="3709116"/>
            <a:ext cx="2047742" cy="1738648"/>
          </a:xfrm>
          <a:prstGeom prst="hexagon">
            <a:avLst>
              <a:gd name="adj" fmla="val 31667"/>
              <a:gd name="vf" fmla="val 115470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/>
          <p:cNvCxnSpPr>
            <a:endCxn id="9" idx="5"/>
          </p:cNvCxnSpPr>
          <p:nvPr/>
        </p:nvCxnSpPr>
        <p:spPr>
          <a:xfrm>
            <a:off x="1693091" y="3554565"/>
            <a:ext cx="869324" cy="14971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>
            <a:endCxn id="9" idx="0"/>
          </p:cNvCxnSpPr>
          <p:nvPr/>
        </p:nvCxnSpPr>
        <p:spPr>
          <a:xfrm flipH="1">
            <a:off x="1693091" y="3588790"/>
            <a:ext cx="6920" cy="201352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>
            <a:stCxn id="9" idx="3"/>
          </p:cNvCxnSpPr>
          <p:nvPr/>
        </p:nvCxnSpPr>
        <p:spPr>
          <a:xfrm flipH="1">
            <a:off x="846304" y="3554569"/>
            <a:ext cx="846787" cy="14875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3039414" y="3609323"/>
            <a:ext cx="3631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六角形の角の和は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039414" y="4176405"/>
            <a:ext cx="3889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三角形が　４　</a:t>
            </a:r>
            <a:r>
              <a:rPr kumimoji="1" lang="ja-JP" altLang="en-US" sz="2800" dirty="0" err="1"/>
              <a:t>つなの</a:t>
            </a:r>
            <a:r>
              <a:rPr kumimoji="1" lang="ja-JP" altLang="en-US" sz="2800" dirty="0"/>
              <a:t>で、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296991" y="4699625"/>
            <a:ext cx="4327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１８０</a:t>
            </a:r>
            <a:r>
              <a:rPr kumimoji="1" lang="en-US" altLang="ja-JP" sz="3600" dirty="0"/>
              <a:t>×</a:t>
            </a:r>
            <a:r>
              <a:rPr lang="ja-JP" altLang="en-US" sz="3600" dirty="0"/>
              <a:t>　４　</a:t>
            </a:r>
            <a:r>
              <a:rPr kumimoji="1" lang="ja-JP" altLang="en-US" sz="3600" dirty="0"/>
              <a:t>＝　７２０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967470" y="4712920"/>
            <a:ext cx="2537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　　　７２０</a:t>
            </a:r>
            <a:r>
              <a:rPr kumimoji="1" lang="en-US" altLang="ja-JP" sz="3600" dirty="0"/>
              <a:t>°</a:t>
            </a:r>
            <a:endParaRPr kumimoji="1" lang="ja-JP" altLang="en-US" sz="3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4597757" y="1077629"/>
            <a:ext cx="515155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4984124" y="1667877"/>
            <a:ext cx="515155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6362163" y="1704447"/>
            <a:ext cx="2537138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4726546" y="4132543"/>
            <a:ext cx="515155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5022759" y="4701475"/>
            <a:ext cx="515155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362163" y="4699625"/>
            <a:ext cx="2537138" cy="567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456960" y="3260827"/>
            <a:ext cx="8615966" cy="29041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890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2067152"/>
            <a:ext cx="9180512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S創英角ﾎﾟｯﾌﾟ体" pitchFamily="50" charset="-128"/>
                <a:ea typeface="HGS創英角ﾎﾟｯﾌﾟ体" pitchFamily="50" charset="-128"/>
              </a:rPr>
              <a:t>正多角形の性質を利用し、プログラミングで正多角形をかく方法を考えよう。</a:t>
            </a:r>
          </a:p>
        </p:txBody>
      </p:sp>
    </p:spTree>
    <p:extLst>
      <p:ext uri="{BB962C8B-B14F-4D97-AF65-F5344CB8AC3E}">
        <p14:creationId xmlns:p14="http://schemas.microsoft.com/office/powerpoint/2010/main" val="2984013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984069" y="1105989"/>
            <a:ext cx="763741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/>
              <a:t>辺の長さがすべて等しく、</a:t>
            </a:r>
            <a:endParaRPr lang="en-US" altLang="ja-JP" sz="4800" dirty="0"/>
          </a:p>
          <a:p>
            <a:endParaRPr lang="en-US" altLang="ja-JP" sz="4800" dirty="0"/>
          </a:p>
          <a:p>
            <a:r>
              <a:rPr lang="ja-JP" altLang="en-US" sz="4800" dirty="0"/>
              <a:t>角の大きさもすべて等しい</a:t>
            </a:r>
            <a:endParaRPr lang="en-US" altLang="ja-JP" sz="4800" dirty="0"/>
          </a:p>
          <a:p>
            <a:endParaRPr lang="en-US" altLang="ja-JP" sz="4800" dirty="0"/>
          </a:p>
          <a:p>
            <a:r>
              <a:rPr lang="ja-JP" altLang="en-US" sz="4800" dirty="0"/>
              <a:t>多角形を　正多角形　という。</a:t>
            </a:r>
            <a:endParaRPr kumimoji="1" lang="ja-JP" altLang="en-US" sz="4800" dirty="0"/>
          </a:p>
        </p:txBody>
      </p:sp>
      <p:sp>
        <p:nvSpPr>
          <p:cNvPr id="4" name="メモ 3"/>
          <p:cNvSpPr/>
          <p:nvPr/>
        </p:nvSpPr>
        <p:spPr>
          <a:xfrm rot="10800000">
            <a:off x="984069" y="1235972"/>
            <a:ext cx="2429691" cy="653143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メモ 4"/>
          <p:cNvSpPr/>
          <p:nvPr/>
        </p:nvSpPr>
        <p:spPr>
          <a:xfrm rot="10800000">
            <a:off x="1097280" y="2672243"/>
            <a:ext cx="2830285" cy="653143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21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09006" y="0"/>
            <a:ext cx="3884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学習を進めるルール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57162" y="584775"/>
            <a:ext cx="799446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〇分からなければ聞いてもいい</a:t>
            </a:r>
            <a:endParaRPr lang="en-US" altLang="ja-JP" sz="3200" dirty="0"/>
          </a:p>
          <a:p>
            <a:r>
              <a:rPr lang="ja-JP" altLang="en-US" sz="3200" dirty="0"/>
              <a:t>　　　　　　　↓</a:t>
            </a:r>
            <a:endParaRPr lang="en-US" altLang="ja-JP" sz="3200" dirty="0"/>
          </a:p>
          <a:p>
            <a:r>
              <a:rPr lang="ja-JP" altLang="en-US" sz="3200" dirty="0"/>
              <a:t>〇聞かれたら（困っていたら）教えてもいい</a:t>
            </a:r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200" dirty="0"/>
              <a:t>〇できたら「できた！」と喜ぼう！</a:t>
            </a:r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200" dirty="0"/>
              <a:t>○ヒントは必要に応じて取りに来る。</a:t>
            </a:r>
            <a:endParaRPr lang="en-US" altLang="ja-JP" sz="3200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459257"/>
              </p:ext>
            </p:extLst>
          </p:nvPr>
        </p:nvGraphicFramePr>
        <p:xfrm>
          <a:off x="209006" y="4581405"/>
          <a:ext cx="8728934" cy="1926999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4364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4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dirty="0"/>
                        <a:t>一緒に進めるとき</a:t>
                      </a:r>
                      <a:endParaRPr kumimoji="1" lang="en-US" altLang="ja-JP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/>
                        <a:t>どんどん進めるとき</a:t>
                      </a:r>
                      <a:endParaRPr kumimoji="1" lang="ja-JP" alt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839">
                <a:tc>
                  <a:txBody>
                    <a:bodyPr/>
                    <a:lstStyle/>
                    <a:p>
                      <a:r>
                        <a:rPr kumimoji="1" lang="ja-JP" altLang="en-US" sz="3600" dirty="0"/>
                        <a:t>近くでひそひそ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/>
                        <a:t>席を立って</a:t>
                      </a:r>
                      <a:r>
                        <a:rPr kumimoji="1" lang="en-US" altLang="ja-JP" sz="3600" dirty="0"/>
                        <a:t>OK</a:t>
                      </a:r>
                      <a:endParaRPr kumimoji="1" lang="ja-JP" alt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kumimoji="1" lang="ja-JP" altLang="en-US" sz="3600" dirty="0"/>
                        <a:t>勝手に先に進まない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/>
                        <a:t>どんどん進んでよい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535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679475" y="104502"/>
            <a:ext cx="2264228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一緒に進める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31222" y="870857"/>
            <a:ext cx="8673737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１　基本的な操作を知ろう　　　　</a:t>
            </a:r>
            <a:r>
              <a:rPr lang="ja-JP" altLang="en-US" sz="3600" dirty="0"/>
              <a:t>（１</a:t>
            </a:r>
            <a:r>
              <a:rPr lang="en-US" altLang="ja-JP" sz="3600" dirty="0"/>
              <a:t>,</a:t>
            </a:r>
            <a:r>
              <a:rPr lang="ja-JP" altLang="en-US" sz="3600" dirty="0"/>
              <a:t>２）</a:t>
            </a:r>
            <a:endParaRPr kumimoji="1" lang="en-US" altLang="ja-JP" sz="3600" dirty="0"/>
          </a:p>
          <a:p>
            <a:r>
              <a:rPr lang="ja-JP" altLang="en-US" sz="3600" dirty="0"/>
              <a:t>　　　　</a:t>
            </a:r>
            <a:endParaRPr kumimoji="1" lang="en-US" altLang="ja-JP" sz="3600" dirty="0"/>
          </a:p>
          <a:p>
            <a:r>
              <a:rPr kumimoji="1" lang="ja-JP" altLang="en-US" sz="3600" dirty="0"/>
              <a:t>２　いろいろな問題に挑戦しよう　　（３</a:t>
            </a:r>
            <a:r>
              <a:rPr kumimoji="1" lang="en-US" altLang="ja-JP" sz="3600" dirty="0"/>
              <a:t>,</a:t>
            </a:r>
            <a:r>
              <a:rPr kumimoji="1" lang="ja-JP" altLang="en-US" sz="3600" dirty="0"/>
              <a:t>４）</a:t>
            </a:r>
            <a:endParaRPr kumimoji="1" lang="en-US" altLang="ja-JP" sz="3600" dirty="0"/>
          </a:p>
          <a:p>
            <a:endParaRPr lang="en-US" altLang="ja-JP" sz="3600" dirty="0"/>
          </a:p>
          <a:p>
            <a:endParaRPr lang="en-US" altLang="ja-JP" sz="3600" dirty="0"/>
          </a:p>
          <a:p>
            <a:r>
              <a:rPr kumimoji="1" lang="ja-JP" altLang="en-US" sz="3600" dirty="0"/>
              <a:t>３　どんどん問題に挑戦しよう　　（</a:t>
            </a:r>
            <a:r>
              <a:rPr lang="ja-JP" altLang="en-US" sz="3600" dirty="0"/>
              <a:t>５</a:t>
            </a:r>
            <a:r>
              <a:rPr lang="en-US" altLang="ja-JP" sz="3600" dirty="0"/>
              <a:t>,</a:t>
            </a:r>
            <a:r>
              <a:rPr lang="ja-JP" altLang="en-US" sz="3600" dirty="0"/>
              <a:t>６</a:t>
            </a:r>
            <a:r>
              <a:rPr kumimoji="1" lang="en-US" altLang="ja-JP" sz="3600" dirty="0"/>
              <a:t>,</a:t>
            </a:r>
            <a:r>
              <a:rPr lang="en-US" altLang="ja-JP" sz="3600" dirty="0">
                <a:latin typeface="+mj-ea"/>
                <a:ea typeface="+mj-ea"/>
              </a:rPr>
              <a:t>7</a:t>
            </a:r>
            <a:r>
              <a:rPr kumimoji="1" lang="ja-JP" altLang="en-US" sz="3600" dirty="0"/>
              <a:t>）</a:t>
            </a:r>
            <a:endParaRPr kumimoji="1" lang="en-US" altLang="ja-JP" sz="3600" dirty="0"/>
          </a:p>
          <a:p>
            <a:r>
              <a:rPr kumimoji="1" lang="ja-JP" altLang="en-US" sz="3600" dirty="0"/>
              <a:t>　　</a:t>
            </a:r>
            <a:endParaRPr lang="en-US" altLang="ja-JP" sz="3600" dirty="0"/>
          </a:p>
          <a:p>
            <a:r>
              <a:rPr kumimoji="1" lang="ja-JP" altLang="en-US" sz="3600" dirty="0"/>
              <a:t>４　</a:t>
            </a:r>
            <a:r>
              <a:rPr lang="ja-JP" altLang="en-US" sz="3600" dirty="0"/>
              <a:t>スペシャル問題　　　　　　　　　（８）</a:t>
            </a:r>
            <a:endParaRPr lang="en-US" altLang="ja-JP" sz="3600" dirty="0"/>
          </a:p>
          <a:p>
            <a:endParaRPr kumimoji="1" lang="en-US" altLang="ja-JP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00800" y="2967198"/>
            <a:ext cx="2542903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どんどん進める</a:t>
            </a: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531222" y="4500983"/>
            <a:ext cx="8098972" cy="43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0157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2612</TotalTime>
  <Words>282</Words>
  <Application>Microsoft Office PowerPoint</Application>
  <PresentationFormat>画面に合わせる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HGS創英角ﾎﾟｯﾌﾟ体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松山市教育委員会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TC140044</dc:creator>
  <cp:lastModifiedBy>TC301015</cp:lastModifiedBy>
  <cp:revision>190</cp:revision>
  <cp:lastPrinted>2019-01-21T06:16:59Z</cp:lastPrinted>
  <dcterms:created xsi:type="dcterms:W3CDTF">2016-07-15T11:14:01Z</dcterms:created>
  <dcterms:modified xsi:type="dcterms:W3CDTF">2020-04-20T11:01:21Z</dcterms:modified>
</cp:coreProperties>
</file>