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705" r:id="rId2"/>
    <p:sldId id="709" r:id="rId3"/>
    <p:sldId id="710" r:id="rId4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9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6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4847" tIns="47424" rIns="94847" bIns="4742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4847" tIns="47424" rIns="94847" bIns="47424" rtlCol="0"/>
          <a:lstStyle>
            <a:lvl1pPr algn="r">
              <a:defRPr sz="1300"/>
            </a:lvl1pPr>
          </a:lstStyle>
          <a:p>
            <a:fld id="{BABAEEEB-3E92-4118-B490-F9F14322E8C6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7" tIns="47424" rIns="94847" bIns="4742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4847" tIns="47424" rIns="94847" bIns="4742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4847" tIns="47424" rIns="94847" bIns="4742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4847" tIns="47424" rIns="94847" bIns="47424" rtlCol="0" anchor="b"/>
          <a:lstStyle>
            <a:lvl1pPr algn="r">
              <a:defRPr sz="1300"/>
            </a:lvl1pPr>
          </a:lstStyle>
          <a:p>
            <a:fld id="{183F29B0-EAE9-4632-A6F6-A6CB8DACD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892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996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667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738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37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590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0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132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97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311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252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294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24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984069" y="1105989"/>
            <a:ext cx="76374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/>
              <a:t>辺の長さがすべて等しく、</a:t>
            </a:r>
            <a:endParaRPr lang="en-US" altLang="ja-JP" sz="4800" dirty="0"/>
          </a:p>
          <a:p>
            <a:endParaRPr lang="en-US" altLang="ja-JP" sz="4800" dirty="0"/>
          </a:p>
          <a:p>
            <a:r>
              <a:rPr lang="ja-JP" altLang="en-US" sz="4800" dirty="0"/>
              <a:t>角の大きさもすべて等しい</a:t>
            </a:r>
            <a:endParaRPr lang="en-US" altLang="ja-JP" sz="4800" dirty="0"/>
          </a:p>
          <a:p>
            <a:endParaRPr lang="en-US" altLang="ja-JP" sz="4800" dirty="0"/>
          </a:p>
          <a:p>
            <a:r>
              <a:rPr lang="ja-JP" altLang="en-US" sz="4800" dirty="0"/>
              <a:t>多角形を　正多角形　という。</a:t>
            </a:r>
            <a:endParaRPr kumimoji="1" lang="ja-JP" altLang="en-US" sz="4800" dirty="0"/>
          </a:p>
        </p:txBody>
      </p:sp>
      <p:sp>
        <p:nvSpPr>
          <p:cNvPr id="3" name="正方形/長方形 2"/>
          <p:cNvSpPr/>
          <p:nvPr/>
        </p:nvSpPr>
        <p:spPr>
          <a:xfrm>
            <a:off x="1081825" y="1105989"/>
            <a:ext cx="2331076" cy="7614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1081824" y="2618091"/>
            <a:ext cx="2807595" cy="7614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3365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354116"/>
              </p:ext>
            </p:extLst>
          </p:nvPr>
        </p:nvGraphicFramePr>
        <p:xfrm>
          <a:off x="115910" y="749092"/>
          <a:ext cx="8937938" cy="4230739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271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09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2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66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6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046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</a:rPr>
                        <a:t>正三角形</a:t>
                      </a:r>
                      <a:endParaRPr lang="ja-JP" sz="1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</a:rPr>
                        <a:t>正方形</a:t>
                      </a:r>
                      <a:endParaRPr lang="ja-JP" sz="1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</a:rPr>
                        <a:t>正五角形</a:t>
                      </a:r>
                      <a:endParaRPr lang="ja-JP" sz="1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</a:rPr>
                        <a:t>正六角形</a:t>
                      </a:r>
                      <a:endParaRPr lang="ja-JP" sz="1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0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</a:rPr>
                        <a:t>角の和（度）</a:t>
                      </a:r>
                      <a:endParaRPr lang="ja-JP" sz="1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>
                          <a:effectLst/>
                        </a:rPr>
                        <a:t> </a:t>
                      </a:r>
                      <a:endParaRPr lang="ja-JP" sz="28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5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</a:rPr>
                        <a:t>一つの角の大きさ（度）</a:t>
                      </a:r>
                      <a:endParaRPr lang="ja-JP" sz="1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72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</a:rPr>
                        <a:t>曲がる角度（度）</a:t>
                      </a:r>
                      <a:endParaRPr lang="ja-JP" sz="1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83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sz="2400" kern="100" dirty="0">
                          <a:effectLst/>
                        </a:rPr>
                        <a:t>曲がる（くり返す）回数</a:t>
                      </a:r>
                      <a:endParaRPr lang="ja-JP" sz="1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40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>
                          <a:effectLst/>
                        </a:rPr>
                        <a:t> </a:t>
                      </a:r>
                      <a:endParaRPr lang="ja-JP" sz="28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>
                          <a:effectLst/>
                        </a:rPr>
                        <a:t> </a:t>
                      </a:r>
                      <a:endParaRPr lang="ja-JP" sz="2800" kern="10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600" kern="100" dirty="0">
                          <a:effectLst/>
                        </a:rPr>
                        <a:t> </a:t>
                      </a:r>
                      <a:endParaRPr lang="ja-JP" sz="2800" kern="100" dirty="0">
                        <a:effectLst/>
                        <a:latin typeface="Century" panose="02040604050505020304" pitchFamily="18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587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9" t="23885" r="68536" b="41602"/>
          <a:stretch>
            <a:fillRect/>
          </a:stretch>
        </p:blipFill>
        <p:spPr bwMode="auto">
          <a:xfrm>
            <a:off x="105494" y="550258"/>
            <a:ext cx="3793067" cy="477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9" t="23611" r="65154" b="56252"/>
          <a:stretch>
            <a:fillRect/>
          </a:stretch>
        </p:blipFill>
        <p:spPr bwMode="auto">
          <a:xfrm>
            <a:off x="4054326" y="3893519"/>
            <a:ext cx="4979268" cy="2591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図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1" t="27658" r="65067" b="45102"/>
          <a:stretch>
            <a:fillRect/>
          </a:stretch>
        </p:blipFill>
        <p:spPr bwMode="auto">
          <a:xfrm>
            <a:off x="4054326" y="108811"/>
            <a:ext cx="4823503" cy="334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1708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2612</TotalTime>
  <Words>74</Words>
  <Application>Microsoft Office PowerPoint</Application>
  <PresentationFormat>画面に合わせる (4:3)</PresentationFormat>
  <Paragraphs>35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ＭＳ Ｐゴシック</vt:lpstr>
      <vt:lpstr>ＭＳ 明朝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>松山市教育委員会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TC140044</dc:creator>
  <cp:lastModifiedBy>TC301015</cp:lastModifiedBy>
  <cp:revision>191</cp:revision>
  <cp:lastPrinted>2019-01-21T06:16:59Z</cp:lastPrinted>
  <dcterms:created xsi:type="dcterms:W3CDTF">2016-07-15T11:14:01Z</dcterms:created>
  <dcterms:modified xsi:type="dcterms:W3CDTF">2020-04-20T11:02:57Z</dcterms:modified>
</cp:coreProperties>
</file>